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888" y="287866"/>
            <a:ext cx="10080312" cy="3329581"/>
          </a:xfrm>
        </p:spPr>
        <p:txBody>
          <a:bodyPr/>
          <a:lstStyle/>
          <a:p>
            <a:r>
              <a:rPr lang="en-US" dirty="0" smtClean="0"/>
              <a:t>Accessing </a:t>
            </a:r>
            <a:r>
              <a:rPr lang="en-US" dirty="0" smtClean="0"/>
              <a:t>self-service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088" y="3761380"/>
            <a:ext cx="8825658" cy="861420"/>
          </a:xfrm>
        </p:spPr>
        <p:txBody>
          <a:bodyPr/>
          <a:lstStyle/>
          <a:p>
            <a:r>
              <a:rPr lang="en-US" dirty="0" smtClean="0"/>
              <a:t>A Brief </a:t>
            </a:r>
            <a:r>
              <a:rPr lang="en-US" dirty="0" smtClean="0"/>
              <a:t>how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4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97" y="173318"/>
            <a:ext cx="9404723" cy="1400530"/>
          </a:xfrm>
        </p:spPr>
        <p:txBody>
          <a:bodyPr/>
          <a:lstStyle/>
          <a:p>
            <a:r>
              <a:rPr lang="en-US" dirty="0" smtClean="0"/>
              <a:t>Step one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8500" t="33840" r="60048" b="50002"/>
          <a:stretch/>
        </p:blipFill>
        <p:spPr>
          <a:xfrm>
            <a:off x="349778" y="1300220"/>
            <a:ext cx="5771622" cy="513391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88560" y="1648420"/>
            <a:ext cx="4396341" cy="420024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Locate small arrow on the lower right side of your screen and click to show hidden icons.</a:t>
            </a:r>
            <a:endParaRPr lang="en-US" sz="3600" dirty="0"/>
          </a:p>
        </p:txBody>
      </p:sp>
      <p:sp>
        <p:nvSpPr>
          <p:cNvPr id="6" name="Right Arrow 5"/>
          <p:cNvSpPr/>
          <p:nvPr/>
        </p:nvSpPr>
        <p:spPr>
          <a:xfrm>
            <a:off x="2617350" y="5848665"/>
            <a:ext cx="1537702" cy="24493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3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05209"/>
            <a:ext cx="9404723" cy="1400530"/>
          </a:xfrm>
        </p:spPr>
        <p:txBody>
          <a:bodyPr/>
          <a:lstStyle/>
          <a:p>
            <a:r>
              <a:rPr lang="en-US" dirty="0" smtClean="0"/>
              <a:t>Step two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1500" t="27011" r="60069" b="50228"/>
          <a:stretch/>
        </p:blipFill>
        <p:spPr>
          <a:xfrm>
            <a:off x="316733" y="1209406"/>
            <a:ext cx="5660422" cy="515752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0360" y="1505739"/>
            <a:ext cx="5419907" cy="4200245"/>
          </a:xfrm>
        </p:spPr>
        <p:txBody>
          <a:bodyPr>
            <a:noAutofit/>
          </a:bodyPr>
          <a:lstStyle/>
          <a:p>
            <a:r>
              <a:rPr lang="en-US" sz="3600" dirty="0" smtClean="0"/>
              <a:t>Click the white and purple icon shaped like Saturn, then click access self-service, authenticate common access card and enter pin.</a:t>
            </a:r>
            <a:endParaRPr lang="en-US" sz="3600" dirty="0"/>
          </a:p>
        </p:txBody>
      </p:sp>
      <p:sp>
        <p:nvSpPr>
          <p:cNvPr id="6" name="Right Arrow 5"/>
          <p:cNvSpPr/>
          <p:nvPr/>
        </p:nvSpPr>
        <p:spPr>
          <a:xfrm rot="19683063">
            <a:off x="1792304" y="5225414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8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15651"/>
            <a:ext cx="9404723" cy="1400530"/>
          </a:xfrm>
        </p:spPr>
        <p:txBody>
          <a:bodyPr/>
          <a:lstStyle/>
          <a:p>
            <a:r>
              <a:rPr lang="en-US" dirty="0" smtClean="0"/>
              <a:t>Step three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153" r="67709" b="50280"/>
          <a:stretch/>
        </p:blipFill>
        <p:spPr>
          <a:xfrm>
            <a:off x="341604" y="1387138"/>
            <a:ext cx="5524555" cy="477650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1626" y="1277602"/>
            <a:ext cx="5944841" cy="4886045"/>
          </a:xfrm>
        </p:spPr>
        <p:txBody>
          <a:bodyPr>
            <a:noAutofit/>
          </a:bodyPr>
          <a:lstStyle/>
          <a:p>
            <a:r>
              <a:rPr lang="en-US" sz="3200" dirty="0" smtClean="0"/>
              <a:t>Fill in all personal information. This information is only used to contact and inform you on any emergency/ natural disaster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 smtClean="0"/>
              <a:t>When completed click save on the top right of the page and you are set.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7923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</TotalTime>
  <Words>92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Accessing self-service</vt:lpstr>
      <vt:lpstr>Step one</vt:lpstr>
      <vt:lpstr>Step two</vt:lpstr>
      <vt:lpstr>Step three</vt:lpstr>
    </vt:vector>
  </TitlesOfParts>
  <Company>ONE-NET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self service</dc:title>
  <dc:creator>Renta, Michael J PO3 USN CFAY</dc:creator>
  <cp:lastModifiedBy>CFAYPAO9</cp:lastModifiedBy>
  <cp:revision>7</cp:revision>
  <dcterms:created xsi:type="dcterms:W3CDTF">2021-10-05T00:11:14Z</dcterms:created>
  <dcterms:modified xsi:type="dcterms:W3CDTF">2021-10-06T23:36:28Z</dcterms:modified>
</cp:coreProperties>
</file>